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Grid="0" snapToObjects="1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623887" y="1282700"/>
            <a:ext cx="7886701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3441700"/>
            <a:ext cx="7886701" cy="11255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70012"/>
            <a:ext cx="3867150" cy="32623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30237" y="274638"/>
            <a:ext cx="7886701" cy="99377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260475"/>
            <a:ext cx="3868740" cy="6191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543050"/>
            <a:ext cx="2949576" cy="285909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0">
              <a:spcBef>
                <a:spcPts val="300"/>
              </a:spcBef>
              <a:buSzTx/>
              <a:buFontTx/>
              <a:buNone/>
              <a:defRPr sz="1600"/>
            </a:lvl2pPr>
            <a:lvl3pPr marL="0" indent="0">
              <a:spcBef>
                <a:spcPts val="300"/>
              </a:spcBef>
              <a:buSzTx/>
              <a:buFontTx/>
              <a:buNone/>
              <a:defRPr sz="1600"/>
            </a:lvl3pPr>
            <a:lvl4pPr marL="0" indent="0">
              <a:spcBef>
                <a:spcPts val="300"/>
              </a:spcBef>
              <a:buSzTx/>
              <a:buFontTx/>
              <a:buNone/>
              <a:defRPr sz="1600"/>
            </a:lvl4pPr>
            <a:lvl5pPr marL="0" indent="0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68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0237" y="1543046"/>
            <a:ext cx="2949576" cy="28590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94584" y="464311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1pPr>
      <a:lvl2pPr marL="742950" marR="0" indent="-28575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2pPr>
      <a:lvl3pPr marL="11430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3pPr>
      <a:lvl4pPr marL="16002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4pPr>
      <a:lvl5pPr marL="20574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»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5pPr>
      <a:lvl6pPr marL="24231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28803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33375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37947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16EEF-3C52-0D42-BDB5-C2ED7BC7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9613B6-F994-164C-B526-976E5642807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67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Interstate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Sally COLLINGRIDGE</cp:lastModifiedBy>
  <cp:revision>5</cp:revision>
  <dcterms:modified xsi:type="dcterms:W3CDTF">2021-01-07T17:26:11Z</dcterms:modified>
</cp:coreProperties>
</file>